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Моделирование поверхностей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261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ООО «Идея-Софт», 2019</a:t>
            </a:r>
          </a:p>
          <a:p>
            <a:r>
              <a:rPr lang="en-US" dirty="0" smtClean="0"/>
              <a:t>ideasoft.su</a:t>
            </a:r>
          </a:p>
          <a:p>
            <a:r>
              <a:rPr lang="en-US" dirty="0" smtClean="0"/>
              <a:t>idea-soft.ru</a:t>
            </a:r>
          </a:p>
          <a:p>
            <a:r>
              <a:rPr lang="en-US" dirty="0" smtClean="0"/>
              <a:t>8(962) 940-15-15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45" y="5888767"/>
            <a:ext cx="4000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Содержание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7792994" cy="424248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/>
              <a:t>О моделировании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Выгода </a:t>
            </a:r>
            <a:r>
              <a:rPr lang="ru-RU" sz="2800" dirty="0"/>
              <a:t>и преимущества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Исходные данные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Виды поверхностей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Создание модели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Цены, объемы и сроки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3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О моделировании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7792994" cy="4242485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	</a:t>
            </a:r>
          </a:p>
          <a:p>
            <a:pPr algn="l"/>
            <a:r>
              <a:rPr lang="ru-RU" sz="2000" dirty="0"/>
              <a:t>	</a:t>
            </a:r>
            <a:r>
              <a:rPr lang="ru-RU" sz="2000" dirty="0" smtClean="0"/>
              <a:t>Когда в бизнесе не хватает ресурсов (времени или кадров) на создание 3</a:t>
            </a:r>
            <a:r>
              <a:rPr lang="en-US" sz="2000" dirty="0" smtClean="0"/>
              <a:t>d-</a:t>
            </a:r>
            <a:r>
              <a:rPr lang="ru-RU" sz="2000" dirty="0" smtClean="0"/>
              <a:t>модели можно обратится к профессионалам, которые быстро и умело создадут 3</a:t>
            </a:r>
            <a:r>
              <a:rPr lang="en-US" sz="2000" dirty="0" smtClean="0"/>
              <a:t>d-</a:t>
            </a:r>
            <a:r>
              <a:rPr lang="ru-RU" sz="2000" dirty="0" smtClean="0"/>
              <a:t>модель поверхности.</a:t>
            </a:r>
          </a:p>
          <a:p>
            <a:pPr algn="l"/>
            <a:endParaRPr lang="ru-RU" sz="2000" dirty="0" smtClean="0"/>
          </a:p>
          <a:p>
            <a:pPr algn="l"/>
            <a:r>
              <a:rPr lang="ru-RU" sz="2000" dirty="0" smtClean="0"/>
              <a:t>	Наше подразделение </a:t>
            </a:r>
            <a:r>
              <a:rPr lang="en-US" sz="2000" dirty="0" smtClean="0"/>
              <a:t>3d-</a:t>
            </a:r>
            <a:r>
              <a:rPr lang="ru-RU" sz="2000" dirty="0" smtClean="0"/>
              <a:t>моделирования выполнит для вас модели существующей и планируемой поверхности на основе исходных данных.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dirty="0" smtClean="0"/>
              <a:t> </a:t>
            </a:r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83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Выгода и преимущества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7875372" cy="4407243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	Использовать </a:t>
            </a:r>
            <a:r>
              <a:rPr lang="ru-RU" sz="2000" dirty="0"/>
              <a:t>готовую </a:t>
            </a:r>
            <a:r>
              <a:rPr lang="ru-RU" sz="2000" dirty="0" smtClean="0"/>
              <a:t>3</a:t>
            </a:r>
            <a:r>
              <a:rPr lang="en-US" sz="2000" dirty="0" smtClean="0"/>
              <a:t>d-</a:t>
            </a:r>
            <a:r>
              <a:rPr lang="ru-RU" sz="2000" dirty="0"/>
              <a:t>модель поверхности выгодно во многих </a:t>
            </a:r>
            <a:r>
              <a:rPr lang="ru-RU" sz="2000" dirty="0" smtClean="0"/>
              <a:t>случаях и отраслях. </a:t>
            </a:r>
            <a:r>
              <a:rPr lang="ru-RU" sz="2000" dirty="0"/>
              <a:t>Имея на вооружении модель </a:t>
            </a:r>
            <a:r>
              <a:rPr lang="ru-RU" sz="2000" dirty="0" smtClean="0"/>
              <a:t>поверхности, </a:t>
            </a:r>
            <a:r>
              <a:rPr lang="ru-RU" sz="2000" dirty="0"/>
              <a:t>ее можно загрузить как исходные данные практически в любое программное обеспечение для решения поставленной задачи</a:t>
            </a:r>
            <a:r>
              <a:rPr lang="ru-RU" sz="2000" dirty="0" smtClean="0"/>
              <a:t>.</a:t>
            </a:r>
          </a:p>
          <a:p>
            <a:pPr algn="l"/>
            <a:endParaRPr lang="ru-RU" sz="2000" dirty="0" smtClean="0"/>
          </a:p>
          <a:p>
            <a:pPr algn="l"/>
            <a:r>
              <a:rPr lang="ru-RU" sz="2000" dirty="0" smtClean="0"/>
              <a:t>Модель поверхности полезна и выгодна к </a:t>
            </a:r>
            <a:r>
              <a:rPr lang="ru-RU" sz="2000" dirty="0" smtClean="0"/>
              <a:t>примеру для:</a:t>
            </a:r>
            <a:endParaRPr lang="ru-RU" sz="2000" dirty="0" smtClean="0"/>
          </a:p>
          <a:p>
            <a:pPr marL="285750" indent="-285750" algn="l">
              <a:buFontTx/>
              <a:buChar char="-"/>
            </a:pPr>
            <a:r>
              <a:rPr lang="ru-RU" sz="2000" dirty="0" smtClean="0"/>
              <a:t>Расчета </a:t>
            </a:r>
            <a:r>
              <a:rPr lang="ru-RU" sz="2000" dirty="0" smtClean="0"/>
              <a:t>продольного профиля</a:t>
            </a:r>
          </a:p>
          <a:p>
            <a:pPr marL="285750" indent="-285750" algn="l">
              <a:buFontTx/>
              <a:buChar char="-"/>
            </a:pPr>
            <a:r>
              <a:rPr lang="ru-RU" sz="2000" dirty="0" smtClean="0"/>
              <a:t>Расчета </a:t>
            </a:r>
            <a:r>
              <a:rPr lang="ru-RU" sz="2000" dirty="0" smtClean="0"/>
              <a:t>картограммы земляных масс</a:t>
            </a:r>
          </a:p>
          <a:p>
            <a:pPr marL="285750" indent="-285750" algn="l">
              <a:buFontTx/>
              <a:buChar char="-"/>
            </a:pPr>
            <a:r>
              <a:rPr lang="ru-RU" sz="2000" smtClean="0"/>
              <a:t>Расчета </a:t>
            </a:r>
            <a:r>
              <a:rPr lang="ru-RU" sz="2000" dirty="0" smtClean="0"/>
              <a:t>объемов земли в траншеях и котлованах </a:t>
            </a:r>
          </a:p>
          <a:p>
            <a:pPr algn="l"/>
            <a:r>
              <a:rPr lang="ru-RU" dirty="0" smtClean="0"/>
              <a:t>   </a:t>
            </a:r>
            <a:endParaRPr lang="ru-RU" dirty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87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Исходные данные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7792994" cy="4242485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dirty="0" smtClean="0"/>
              <a:t>Для </a:t>
            </a:r>
            <a:r>
              <a:rPr lang="ru-RU" sz="2000" dirty="0"/>
              <a:t>подготовки </a:t>
            </a:r>
            <a:r>
              <a:rPr lang="ru-RU" sz="2000" b="1" dirty="0"/>
              <a:t>существующей</a:t>
            </a:r>
            <a:r>
              <a:rPr lang="ru-RU" sz="2000" dirty="0"/>
              <a:t> поверхности нам достаточно ситуационного </a:t>
            </a:r>
            <a:r>
              <a:rPr lang="ru-RU" sz="2000" dirty="0" smtClean="0"/>
              <a:t>плана </a:t>
            </a:r>
            <a:r>
              <a:rPr lang="ru-RU" sz="2000" dirty="0"/>
              <a:t>в </a:t>
            </a:r>
            <a:r>
              <a:rPr lang="ru-RU" sz="2000" dirty="0" smtClean="0"/>
              <a:t>2</a:t>
            </a:r>
            <a:r>
              <a:rPr lang="en-US" sz="2000" dirty="0"/>
              <a:t>d-</a:t>
            </a:r>
            <a:r>
              <a:rPr lang="ru-RU" sz="2000" dirty="0" smtClean="0"/>
              <a:t>представлении в векторном и растровом формате. </a:t>
            </a:r>
            <a:endParaRPr lang="ru-RU" sz="2000" dirty="0"/>
          </a:p>
          <a:p>
            <a:pPr algn="l"/>
            <a:endParaRPr lang="ru-RU" sz="2000" dirty="0"/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000" dirty="0" smtClean="0"/>
              <a:t>Для </a:t>
            </a:r>
            <a:r>
              <a:rPr lang="ru-RU" sz="2000" dirty="0"/>
              <a:t>подготовки </a:t>
            </a:r>
            <a:r>
              <a:rPr lang="ru-RU" sz="2000" b="1" dirty="0"/>
              <a:t>планируемой </a:t>
            </a:r>
            <a:r>
              <a:rPr lang="ru-RU" sz="2000" dirty="0"/>
              <a:t>поверхности нам достаточно </a:t>
            </a:r>
            <a:r>
              <a:rPr lang="ru-RU" sz="2000" dirty="0" smtClean="0"/>
              <a:t>плана вертикальной планировки с линиями границ бортовых камней.</a:t>
            </a:r>
            <a:endParaRPr lang="ru-RU" sz="2000" dirty="0"/>
          </a:p>
          <a:p>
            <a:pPr algn="l"/>
            <a:endParaRPr lang="ru-RU" dirty="0"/>
          </a:p>
          <a:p>
            <a:pPr algn="l"/>
            <a:r>
              <a:rPr lang="ru-RU" dirty="0" smtClean="0"/>
              <a:t>   </a:t>
            </a:r>
            <a:endParaRPr lang="ru-RU" dirty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41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Виды поверхностей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531" y="1136822"/>
            <a:ext cx="7858896" cy="4415481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200" dirty="0" smtClean="0"/>
              <a:t>	По сложности поверхности можно разделить на три вида: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/>
              <a:t> </a:t>
            </a:r>
          </a:p>
          <a:p>
            <a:pPr algn="l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ПРОСТЫЕ </a:t>
            </a:r>
            <a:r>
              <a:rPr lang="ru-RU" sz="2200" dirty="0" smtClean="0"/>
              <a:t>К таковым можно отнести равнинные поверхности с небольшим количеством (в пределах 15%) оврагов холмов и других характерных форм рельефа.    </a:t>
            </a:r>
          </a:p>
          <a:p>
            <a:pPr algn="l"/>
            <a:endParaRPr lang="ru-RU" sz="2200" dirty="0" smtClean="0"/>
          </a:p>
          <a:p>
            <a:pPr algn="l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II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УМЕРЕННЫЕ. </a:t>
            </a:r>
            <a:r>
              <a:rPr lang="ru-RU" sz="2200" dirty="0" smtClean="0"/>
              <a:t>В большинстве своем (до 50%) поверхность содержит характерные формы рельефа. </a:t>
            </a:r>
          </a:p>
          <a:p>
            <a:pPr algn="l"/>
            <a:r>
              <a:rPr lang="ru-RU" sz="2200" dirty="0" smtClean="0"/>
              <a:t>    </a:t>
            </a:r>
            <a:endParaRPr lang="en-US" sz="2200" dirty="0" smtClean="0"/>
          </a:p>
          <a:p>
            <a:pPr algn="l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III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СЛОЖНЫЕ </a:t>
            </a:r>
            <a:r>
              <a:rPr lang="ru-RU" sz="2200" dirty="0" smtClean="0"/>
              <a:t>Кроме характерных форм рельефа содержит искусственно созданные элементы (бортовые камни, подпорные стенки и другие элементы).  </a:t>
            </a:r>
            <a:endParaRPr lang="ru-RU" sz="2200" dirty="0"/>
          </a:p>
          <a:p>
            <a:pPr algn="l"/>
            <a:r>
              <a:rPr lang="ru-RU" sz="2000" dirty="0" smtClean="0"/>
              <a:t>   </a:t>
            </a:r>
            <a:endParaRPr lang="ru-RU" sz="2000" dirty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06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6279" y="393901"/>
            <a:ext cx="8287722" cy="626990"/>
          </a:xfrm>
        </p:spPr>
        <p:txBody>
          <a:bodyPr/>
          <a:lstStyle/>
          <a:p>
            <a:r>
              <a:rPr lang="ru-RU" sz="4400" dirty="0" smtClean="0"/>
              <a:t>Создание модели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существующая поверхность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005" y="1013254"/>
            <a:ext cx="10457419" cy="558782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Исходный 2</a:t>
            </a:r>
            <a:r>
              <a:rPr lang="en-US" dirty="0" smtClean="0"/>
              <a:t>d-</a:t>
            </a:r>
            <a:r>
              <a:rPr lang="ru-RU" dirty="0" smtClean="0"/>
              <a:t>план: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Готовая 3</a:t>
            </a:r>
            <a:r>
              <a:rPr lang="en-US" dirty="0" smtClean="0"/>
              <a:t>d-</a:t>
            </a:r>
            <a:r>
              <a:rPr lang="ru-RU" dirty="0" smtClean="0"/>
              <a:t>модель: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18" y="1351628"/>
            <a:ext cx="6220532" cy="2602555"/>
          </a:xfrm>
          <a:prstGeom prst="rect">
            <a:avLst/>
          </a:prstGeom>
        </p:spPr>
      </p:pic>
      <p:sp>
        <p:nvSpPr>
          <p:cNvPr id="8" name="Стрелка вниз 7"/>
          <p:cNvSpPr/>
          <p:nvPr/>
        </p:nvSpPr>
        <p:spPr>
          <a:xfrm rot="19547707">
            <a:off x="5952377" y="2202347"/>
            <a:ext cx="277012" cy="556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87" y="1503474"/>
            <a:ext cx="1684189" cy="12477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96429" y="1809750"/>
            <a:ext cx="712052" cy="31761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433" y="1351628"/>
            <a:ext cx="6286568" cy="267488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763" y="4556262"/>
            <a:ext cx="2379387" cy="18970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2811" y="4179949"/>
            <a:ext cx="5091190" cy="2098634"/>
          </a:xfrm>
          <a:prstGeom prst="rect">
            <a:avLst/>
          </a:prstGeom>
        </p:spPr>
      </p:pic>
      <p:sp>
        <p:nvSpPr>
          <p:cNvPr id="7" name="Стрелка вниз 6"/>
          <p:cNvSpPr/>
          <p:nvPr/>
        </p:nvSpPr>
        <p:spPr>
          <a:xfrm rot="12468594">
            <a:off x="5057662" y="6036686"/>
            <a:ext cx="276136" cy="515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00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531" y="1838337"/>
            <a:ext cx="5038725" cy="184642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5206" y="1136822"/>
            <a:ext cx="7792994" cy="4242485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607" y="1598020"/>
            <a:ext cx="4819794" cy="1776413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046205" y="386264"/>
            <a:ext cx="8227798" cy="626990"/>
          </a:xfrm>
        </p:spPr>
        <p:txBody>
          <a:bodyPr/>
          <a:lstStyle/>
          <a:p>
            <a:r>
              <a:rPr lang="ru-RU" sz="4400" dirty="0" smtClean="0"/>
              <a:t>Создание модели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планируемая поверхность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6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944005" y="1013254"/>
            <a:ext cx="10457419" cy="55878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Исходный 2</a:t>
            </a:r>
            <a:r>
              <a:rPr lang="en-US" dirty="0" smtClean="0"/>
              <a:t>d-</a:t>
            </a:r>
            <a:r>
              <a:rPr lang="ru-RU" dirty="0" smtClean="0"/>
              <a:t>план вертикальной планировки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44005" y="3659055"/>
            <a:ext cx="225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Готовая 3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-модель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8497168">
            <a:off x="5033238" y="1709342"/>
            <a:ext cx="253731" cy="552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466" y="4028387"/>
            <a:ext cx="8356734" cy="2412253"/>
          </a:xfrm>
          <a:prstGeom prst="rect">
            <a:avLst/>
          </a:prstGeom>
        </p:spPr>
      </p:pic>
      <p:sp>
        <p:nvSpPr>
          <p:cNvPr id="13" name="Стрелка вниз 12"/>
          <p:cNvSpPr/>
          <p:nvPr/>
        </p:nvSpPr>
        <p:spPr>
          <a:xfrm rot="8861478">
            <a:off x="5896111" y="5874048"/>
            <a:ext cx="305196" cy="637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86264"/>
            <a:ext cx="7766936" cy="626990"/>
          </a:xfrm>
        </p:spPr>
        <p:txBody>
          <a:bodyPr/>
          <a:lstStyle/>
          <a:p>
            <a:r>
              <a:rPr lang="ru-RU" sz="4400" dirty="0" smtClean="0"/>
              <a:t>Цены, объемы и сроки</a:t>
            </a:r>
            <a:endParaRPr lang="ru-RU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12489"/>
              </p:ext>
            </p:extLst>
          </p:nvPr>
        </p:nvGraphicFramePr>
        <p:xfrm>
          <a:off x="666748" y="2110316"/>
          <a:ext cx="9077328" cy="2916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586"/>
                <a:gridCol w="1163940"/>
                <a:gridCol w="1173559"/>
                <a:gridCol w="1279372"/>
                <a:gridCol w="1935820"/>
                <a:gridCol w="1543051"/>
              </a:tblGrid>
              <a:tr h="432859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Формат </a:t>
                      </a:r>
                      <a:r>
                        <a:rPr lang="ru-RU" baseline="0" dirty="0" smtClean="0"/>
                        <a:t> и</a:t>
                      </a:r>
                      <a:r>
                        <a:rPr lang="ru-RU" dirty="0" smtClean="0"/>
                        <a:t>сходны</a:t>
                      </a:r>
                      <a:r>
                        <a:rPr lang="ru-RU" baseline="0" dirty="0" smtClean="0"/>
                        <a:t>х данных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Поверх-</a:t>
                      </a:r>
                      <a:r>
                        <a:rPr lang="ru-RU" dirty="0" err="1" smtClean="0"/>
                        <a:t>ность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Время выполнения,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работ, час.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Диапазон</a:t>
                      </a:r>
                      <a:r>
                        <a:rPr lang="ru-RU" baseline="0" dirty="0" smtClean="0"/>
                        <a:t> ц</a:t>
                      </a:r>
                      <a:r>
                        <a:rPr lang="ru-RU" dirty="0" smtClean="0"/>
                        <a:t>ен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за площадь в 1 га, руб.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Сложность рельефа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III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III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2859"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</a:t>
                      </a:r>
                      <a:r>
                        <a:rPr lang="en-US" dirty="0" smtClean="0"/>
                        <a:t> dwg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dgn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Сущ.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1950 – 7800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5850 - 9750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Вектор</a:t>
                      </a:r>
                      <a:r>
                        <a:rPr lang="en-US" dirty="0" smtClean="0"/>
                        <a:t> dwg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dgn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5260 – 13150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9440 – 18880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Растровое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Сущ.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4800 – 12000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7200 - 14400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Другое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726" y="93876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33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1701</TotalTime>
  <Words>196</Words>
  <Application>Microsoft Office PowerPoint</Application>
  <PresentationFormat>Произвольный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Моделирование поверхностей</vt:lpstr>
      <vt:lpstr>Содержание</vt:lpstr>
      <vt:lpstr>О моделировании</vt:lpstr>
      <vt:lpstr>Выгода и преимущества</vt:lpstr>
      <vt:lpstr>Исходные данные </vt:lpstr>
      <vt:lpstr>Виды поверхностей</vt:lpstr>
      <vt:lpstr>Создание модели существующая поверхность </vt:lpstr>
      <vt:lpstr>Создание модели планируемая поверхность </vt:lpstr>
      <vt:lpstr>Цены, объемы и сроки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поверхностей</dc:title>
  <dc:creator>Макаренко Алексей Анатольевич</dc:creator>
  <cp:lastModifiedBy>Alex</cp:lastModifiedBy>
  <cp:revision>34</cp:revision>
  <dcterms:created xsi:type="dcterms:W3CDTF">2019-12-23T13:11:39Z</dcterms:created>
  <dcterms:modified xsi:type="dcterms:W3CDTF">2020-01-07T08:53:53Z</dcterms:modified>
</cp:coreProperties>
</file>