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565189"/>
            <a:ext cx="7766936" cy="2485647"/>
          </a:xfrm>
        </p:spPr>
        <p:txBody>
          <a:bodyPr/>
          <a:lstStyle/>
          <a:p>
            <a:r>
              <a:rPr lang="ru-RU" sz="4400" dirty="0" smtClean="0"/>
              <a:t>Размещение </a:t>
            </a:r>
            <a:br>
              <a:rPr lang="ru-RU" sz="4400" dirty="0" smtClean="0"/>
            </a:br>
            <a:r>
              <a:rPr lang="ru-RU" sz="4400" dirty="0" smtClean="0"/>
              <a:t>публикаций сетей </a:t>
            </a:r>
            <a:br>
              <a:rPr lang="ru-RU" sz="4400" dirty="0" smtClean="0"/>
            </a:br>
            <a:r>
              <a:rPr lang="ru-RU" sz="4400" dirty="0" smtClean="0">
                <a:solidFill>
                  <a:srgbClr val="FFC000"/>
                </a:solidFill>
              </a:rPr>
              <a:t>на локальном сервере предприятия  </a:t>
            </a: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26183"/>
          </a:xfrm>
        </p:spPr>
        <p:txBody>
          <a:bodyPr>
            <a:normAutofit/>
          </a:bodyPr>
          <a:lstStyle/>
          <a:p>
            <a:r>
              <a:rPr lang="ru-RU" dirty="0" smtClean="0"/>
              <a:t>ООО «Идея-Софт», 2005-2020</a:t>
            </a:r>
          </a:p>
          <a:p>
            <a:r>
              <a:rPr lang="en-US" dirty="0" smtClean="0"/>
              <a:t>ideasoft.su</a:t>
            </a:r>
          </a:p>
          <a:p>
            <a:r>
              <a:rPr lang="en-US" dirty="0" smtClean="0"/>
              <a:t>idea-soft.ru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45" y="5888767"/>
            <a:ext cx="4000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86264"/>
            <a:ext cx="7766936" cy="626990"/>
          </a:xfrm>
        </p:spPr>
        <p:txBody>
          <a:bodyPr/>
          <a:lstStyle/>
          <a:p>
            <a:r>
              <a:rPr lang="ru-RU" sz="4400" dirty="0" smtClean="0"/>
              <a:t>Содержание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8531364" cy="4866936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Зачем нужна публикация сетей</a:t>
            </a:r>
            <a:r>
              <a:rPr lang="en-US" sz="2800" dirty="0" smtClean="0"/>
              <a:t>?</a:t>
            </a:r>
            <a:endParaRPr lang="ru-RU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Как опубликовать решение?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Настройка сервер</a:t>
            </a:r>
            <a:r>
              <a:rPr lang="ru-RU" sz="2800" dirty="0"/>
              <a:t>а</a:t>
            </a:r>
            <a:r>
              <a:rPr lang="ru-RU" sz="2800" dirty="0" smtClean="0"/>
              <a:t> публикации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Структура папок сервера</a:t>
            </a:r>
            <a:r>
              <a:rPr lang="en-US" sz="28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Что делать</a:t>
            </a:r>
            <a:r>
              <a:rPr lang="en-US" sz="2800" dirty="0" smtClean="0"/>
              <a:t>?</a:t>
            </a:r>
            <a:r>
              <a:rPr lang="ru-RU" sz="2800" dirty="0" smtClean="0"/>
              <a:t> </a:t>
            </a:r>
            <a:r>
              <a:rPr lang="ru-RU" sz="2800" dirty="0"/>
              <a:t>П</a:t>
            </a:r>
            <a:r>
              <a:rPr lang="ru-RU" sz="2800" dirty="0" smtClean="0"/>
              <a:t>уть </a:t>
            </a:r>
            <a:r>
              <a:rPr lang="ru-RU" sz="2800" dirty="0"/>
              <a:t>к серверу </a:t>
            </a:r>
            <a:r>
              <a:rPr lang="ru-RU" sz="2800" dirty="0" smtClean="0"/>
              <a:t>изменился!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Передача проекта в работу другому участнику </a:t>
            </a:r>
            <a:endParaRPr lang="en-US" sz="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213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86264"/>
            <a:ext cx="7766936" cy="6269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Зачем </a:t>
            </a:r>
            <a:r>
              <a:rPr lang="ru-RU" sz="3200" dirty="0" smtClean="0"/>
              <a:t>нужна </a:t>
            </a:r>
            <a:r>
              <a:rPr lang="ru-RU" sz="3200" dirty="0"/>
              <a:t>публикация сетей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0" y="1136822"/>
            <a:ext cx="8543395" cy="4963189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Публикация проектных решений на локальном сервере предприятия нужна в случае, когда в проекте задействована команда инженеров.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Программа «Профиль» использует опубликованные файлы решений для автоматического расчета мест пересечений сетей на продольном профиле.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Участник проекта получает </a:t>
            </a:r>
            <a:r>
              <a:rPr lang="ru-RU" sz="2000" dirty="0" smtClean="0">
                <a:solidFill>
                  <a:srgbClr val="FFC000"/>
                </a:solidFill>
              </a:rPr>
              <a:t>актуальную информацию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о положении пресечения своей сети с сетью другого участника проекта.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Публикация проектного решения необязательна. Каждый принимает решение публиковать свое решение или нет – самостоятельно. Например, для случая начальной проработки </a:t>
            </a:r>
            <a:r>
              <a:rPr lang="ru-RU" sz="2000" dirty="0" smtClean="0">
                <a:solidFill>
                  <a:srgbClr val="FFC000"/>
                </a:solidFill>
              </a:rPr>
              <a:t>«черновик решения»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публикацию можно отложить.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Публикация проектного решения является копией вашего решения. Сами же данные решения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хранятся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dwg-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файле. </a:t>
            </a:r>
            <a:r>
              <a:rPr lang="ru-RU" dirty="0" smtClean="0"/>
              <a:t>  </a:t>
            </a:r>
            <a:endParaRPr lang="ru-RU" dirty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641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86264"/>
            <a:ext cx="7766936" cy="626990"/>
          </a:xfrm>
        </p:spPr>
        <p:txBody>
          <a:bodyPr/>
          <a:lstStyle/>
          <a:p>
            <a:r>
              <a:rPr lang="ru-RU" sz="4400" dirty="0"/>
              <a:t>Как опубликовать решение</a:t>
            </a:r>
            <a:r>
              <a:rPr lang="en-US" sz="4400" dirty="0"/>
              <a:t>?</a:t>
            </a:r>
            <a:r>
              <a:rPr lang="ru-RU" sz="44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9000595" cy="4963189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При добавлении решения в проект пользователь сразу определяет нужна ли </a:t>
            </a:r>
          </a:p>
          <a:p>
            <a:pPr algn="l"/>
            <a:r>
              <a:rPr lang="ru-RU" dirty="0" smtClean="0"/>
              <a:t>публикация решения для других участников проекта путем установки нужного</a:t>
            </a:r>
          </a:p>
          <a:p>
            <a:pPr algn="l"/>
            <a:r>
              <a:rPr lang="ru-RU" dirty="0" smtClean="0"/>
              <a:t>флажка.</a:t>
            </a:r>
          </a:p>
          <a:p>
            <a:pPr algn="l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3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579695" y="2609356"/>
            <a:ext cx="5694308" cy="2695575"/>
            <a:chOff x="3579695" y="2609356"/>
            <a:chExt cx="5694308" cy="269557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6178" y="2609356"/>
              <a:ext cx="5457825" cy="2695575"/>
            </a:xfrm>
            <a:prstGeom prst="rect">
              <a:avLst/>
            </a:prstGeom>
          </p:spPr>
        </p:pic>
        <p:sp>
          <p:nvSpPr>
            <p:cNvPr id="6" name="Стрелка вниз 5"/>
            <p:cNvSpPr/>
            <p:nvPr/>
          </p:nvSpPr>
          <p:spPr>
            <a:xfrm rot="16200000">
              <a:off x="3658523" y="4067503"/>
              <a:ext cx="315310" cy="4729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606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86264"/>
            <a:ext cx="7766936" cy="62699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4400" dirty="0"/>
              <a:t>Как опубликовать </a:t>
            </a:r>
            <a:r>
              <a:rPr lang="ru-RU" sz="4400" dirty="0" smtClean="0"/>
              <a:t>решение</a:t>
            </a:r>
            <a:r>
              <a:rPr lang="en-US" sz="4400" dirty="0" smtClean="0"/>
              <a:t>?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9000595" cy="4963189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	Если пользователь сначала решил отложить публикацию, то позднее это возможно сделать по команде с панели профиля.</a:t>
            </a:r>
          </a:p>
          <a:p>
            <a:pPr algn="l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4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507067" y="1983072"/>
            <a:ext cx="5029200" cy="1504950"/>
            <a:chOff x="3849295" y="2865941"/>
            <a:chExt cx="5029200" cy="1504950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49295" y="2865941"/>
              <a:ext cx="5029200" cy="1504950"/>
            </a:xfrm>
            <a:prstGeom prst="rect">
              <a:avLst/>
            </a:prstGeom>
          </p:spPr>
        </p:pic>
        <p:sp>
          <p:nvSpPr>
            <p:cNvPr id="6" name="Стрелка вниз 5"/>
            <p:cNvSpPr/>
            <p:nvPr/>
          </p:nvSpPr>
          <p:spPr>
            <a:xfrm rot="10800000">
              <a:off x="5316962" y="3756036"/>
              <a:ext cx="315310" cy="4729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044" y="3488022"/>
            <a:ext cx="7877175" cy="3038475"/>
          </a:xfrm>
          <a:prstGeom prst="rect">
            <a:avLst/>
          </a:prstGeom>
        </p:spPr>
      </p:pic>
      <p:sp>
        <p:nvSpPr>
          <p:cNvPr id="10" name="Стрелка вниз 9"/>
          <p:cNvSpPr/>
          <p:nvPr/>
        </p:nvSpPr>
        <p:spPr>
          <a:xfrm rot="16200000">
            <a:off x="7852150" y="6021184"/>
            <a:ext cx="315310" cy="472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3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6263"/>
            <a:ext cx="8664403" cy="626990"/>
          </a:xfrm>
        </p:spPr>
        <p:txBody>
          <a:bodyPr/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Настройка сервера публикации</a:t>
            </a:r>
            <a:r>
              <a:rPr lang="en-US" sz="4400" dirty="0" smtClean="0"/>
              <a:t>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9000595" cy="4963189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Вся настройка заключатся в 4 простых действиях:</a:t>
            </a:r>
          </a:p>
          <a:p>
            <a:pPr algn="l"/>
            <a:r>
              <a:rPr lang="ru-RU" dirty="0" smtClean="0"/>
              <a:t>1. Выбрать переключатель «Настройки»</a:t>
            </a:r>
          </a:p>
          <a:p>
            <a:pPr algn="l"/>
            <a:r>
              <a:rPr lang="ru-RU" dirty="0" smtClean="0"/>
              <a:t>2. Выбрать в настройках параметр «Сетевые установки»</a:t>
            </a:r>
          </a:p>
          <a:p>
            <a:pPr algn="l"/>
            <a:r>
              <a:rPr lang="ru-RU" dirty="0" smtClean="0"/>
              <a:t>3. Ввести пароль «</a:t>
            </a:r>
            <a:r>
              <a:rPr lang="en-US" dirty="0" smtClean="0">
                <a:solidFill>
                  <a:srgbClr val="FFC000"/>
                </a:solidFill>
              </a:rPr>
              <a:t>Sett</a:t>
            </a:r>
            <a:r>
              <a:rPr lang="ru-RU" dirty="0" smtClean="0"/>
              <a:t>»</a:t>
            </a:r>
          </a:p>
          <a:p>
            <a:pPr algn="l"/>
            <a:r>
              <a:rPr lang="ru-RU" dirty="0" smtClean="0"/>
              <a:t>4. Выбрать путь размещения данных</a:t>
            </a:r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5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0528" y="1615473"/>
            <a:ext cx="228600" cy="228600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1379449" y="3258105"/>
            <a:ext cx="3742832" cy="3276600"/>
            <a:chOff x="3852912" y="2823411"/>
            <a:chExt cx="3742832" cy="327660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3852912" y="2823411"/>
              <a:ext cx="3017900" cy="3276600"/>
              <a:chOff x="1428257" y="1864272"/>
              <a:chExt cx="3017900" cy="32766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8257" y="1864272"/>
                <a:ext cx="2924175" cy="3276600"/>
              </a:xfrm>
              <a:prstGeom prst="rect">
                <a:avLst/>
              </a:prstGeom>
            </p:spPr>
          </p:pic>
          <p:sp>
            <p:nvSpPr>
              <p:cNvPr id="10" name="Стрелка вниз 9"/>
              <p:cNvSpPr/>
              <p:nvPr/>
            </p:nvSpPr>
            <p:spPr>
              <a:xfrm rot="5400000">
                <a:off x="4052020" y="4075388"/>
                <a:ext cx="315310" cy="472965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трелка вниз 10"/>
              <p:cNvSpPr/>
              <p:nvPr/>
            </p:nvSpPr>
            <p:spPr>
              <a:xfrm rot="10800000">
                <a:off x="2396642" y="2596059"/>
                <a:ext cx="315310" cy="472965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821296" y="3967067"/>
              <a:ext cx="3993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70813" y="5086343"/>
              <a:ext cx="724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094633" y="3258105"/>
            <a:ext cx="5088911" cy="2305050"/>
            <a:chOff x="5324622" y="3417542"/>
            <a:chExt cx="5088911" cy="2305050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24622" y="3417542"/>
              <a:ext cx="4333875" cy="2305050"/>
            </a:xfrm>
            <a:prstGeom prst="rect">
              <a:avLst/>
            </a:prstGeom>
          </p:spPr>
        </p:pic>
        <p:grpSp>
          <p:nvGrpSpPr>
            <p:cNvPr id="21" name="Группа 20"/>
            <p:cNvGrpSpPr/>
            <p:nvPr/>
          </p:nvGrpSpPr>
          <p:grpSpPr>
            <a:xfrm>
              <a:off x="6590847" y="3671772"/>
              <a:ext cx="1173746" cy="369332"/>
              <a:chOff x="6590847" y="3671772"/>
              <a:chExt cx="1173746" cy="369332"/>
            </a:xfrm>
          </p:grpSpPr>
          <p:sp>
            <p:nvSpPr>
              <p:cNvPr id="12" name="Стрелка вниз 11"/>
              <p:cNvSpPr/>
              <p:nvPr/>
            </p:nvSpPr>
            <p:spPr>
              <a:xfrm rot="5400000">
                <a:off x="6669675" y="3619956"/>
                <a:ext cx="315310" cy="472965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39662" y="3671772"/>
                <a:ext cx="7249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bg1">
                        <a:lumMod val="50000"/>
                      </a:schemeClr>
                    </a:solidFill>
                  </a:rPr>
                  <a:t>3</a:t>
                </a:r>
                <a:endParaRPr lang="ru-RU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9250298" y="3989481"/>
              <a:ext cx="1163235" cy="369332"/>
              <a:chOff x="6769521" y="3671772"/>
              <a:chExt cx="1163235" cy="369332"/>
            </a:xfrm>
          </p:grpSpPr>
          <p:sp>
            <p:nvSpPr>
              <p:cNvPr id="23" name="Стрелка вниз 22"/>
              <p:cNvSpPr/>
              <p:nvPr/>
            </p:nvSpPr>
            <p:spPr>
              <a:xfrm rot="5400000">
                <a:off x="6848349" y="3619956"/>
                <a:ext cx="315310" cy="472965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207825" y="3671772"/>
                <a:ext cx="7249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4</a:t>
                </a:r>
                <a:endParaRPr lang="ru-RU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487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6263"/>
            <a:ext cx="8664403" cy="626990"/>
          </a:xfrm>
        </p:spPr>
        <p:txBody>
          <a:bodyPr/>
          <a:lstStyle/>
          <a:p>
            <a:r>
              <a:rPr lang="ru-RU" sz="4400" dirty="0"/>
              <a:t>Структура папок </a:t>
            </a:r>
            <a:r>
              <a:rPr lang="ru-RU" sz="4400" dirty="0" smtClean="0"/>
              <a:t>сервера</a:t>
            </a:r>
            <a:r>
              <a:rPr lang="en-US" sz="4400" dirty="0" smtClean="0"/>
              <a:t>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9060200" cy="5369081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Все нужные папки для хранения данных создаются программой «Профиль» автоматически.</a:t>
            </a:r>
          </a:p>
          <a:p>
            <a:pPr algn="l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1) КОРНЕВАЯ ПАПКА СЕРВЕРА.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..\PUBLIC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» - это первая папка, которую создаст программа </a:t>
            </a:r>
          </a:p>
          <a:p>
            <a:pPr algn="l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 ходе работы, где «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..\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»  - означает «Общий путь размещения данных» (заданный в сетевых</a:t>
            </a:r>
          </a:p>
          <a:p>
            <a:pPr algn="l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настройках).</a:t>
            </a:r>
          </a:p>
          <a:p>
            <a:pPr algn="l"/>
            <a:r>
              <a:rPr lang="ru-RU" b="1" dirty="0" smtClean="0">
                <a:solidFill>
                  <a:srgbClr val="FFC000"/>
                </a:solidFill>
              </a:rPr>
              <a:t>2) ПАПКА ЗАКАЗА.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Корневая папка содержит папки имен ваших ЗАКАЗОВ, Например 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..\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PUBLIC\</a:t>
            </a:r>
            <a:r>
              <a:rPr lang="ru-RU" dirty="0">
                <a:solidFill>
                  <a:srgbClr val="FFC000"/>
                </a:solidFill>
              </a:rPr>
              <a:t>ЮВХ 8 участок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3) ПАПКА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ПОВЕРХНОСТЕЙ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Содержит опубликованные модели поверхностей </a:t>
            </a:r>
          </a:p>
          <a:p>
            <a:pPr algn="l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..\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PUBLIC\</a:t>
            </a:r>
            <a:r>
              <a:rPr lang="ru-RU" dirty="0">
                <a:solidFill>
                  <a:srgbClr val="FFC000"/>
                </a:solidFill>
              </a:rPr>
              <a:t>ЮВХ 8 </a:t>
            </a:r>
            <a:r>
              <a:rPr lang="ru-RU" dirty="0" smtClean="0">
                <a:solidFill>
                  <a:srgbClr val="FFC000"/>
                </a:solidFill>
              </a:rPr>
              <a:t>участок\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Поверхности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4) ПАПКИ РЕШЕНИЙ.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Содержат папки с решениями опубликованные из соответствующих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dwg-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файлов </a:t>
            </a:r>
          </a:p>
          <a:p>
            <a:pPr algn="l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..\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PUBLIC\</a:t>
            </a:r>
            <a:r>
              <a:rPr lang="ru-RU" dirty="0">
                <a:solidFill>
                  <a:srgbClr val="FFC000"/>
                </a:solidFill>
              </a:rPr>
              <a:t>ЮВХ 8 участок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\</a:t>
            </a:r>
            <a:r>
              <a:rPr lang="ru-RU" dirty="0">
                <a:solidFill>
                  <a:srgbClr val="7030A0"/>
                </a:solidFill>
              </a:rPr>
              <a:t>77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\</a:t>
            </a:r>
            <a:r>
              <a:rPr lang="en-US" dirty="0">
                <a:solidFill>
                  <a:srgbClr val="FF0000"/>
                </a:solidFill>
              </a:rPr>
              <a:t>6aa21fc1-cdb8-42e5-9ce4-9bba9659212b</a:t>
            </a:r>
            <a:endParaRPr lang="ru-RU" dirty="0">
              <a:solidFill>
                <a:srgbClr val="FF0000"/>
              </a:solidFill>
            </a:endParaRPr>
          </a:p>
          <a:p>
            <a:pPr algn="l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..\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PUBLIC\</a:t>
            </a:r>
            <a:r>
              <a:rPr lang="ru-RU" dirty="0">
                <a:solidFill>
                  <a:srgbClr val="FFC000"/>
                </a:solidFill>
              </a:rPr>
              <a:t>ЮВХ 8 участок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\</a:t>
            </a:r>
            <a:r>
              <a:rPr lang="ru-RU" dirty="0" smtClean="0">
                <a:solidFill>
                  <a:srgbClr val="7030A0"/>
                </a:solidFill>
              </a:rPr>
              <a:t>77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\</a:t>
            </a:r>
            <a:r>
              <a:rPr lang="en-US" dirty="0">
                <a:solidFill>
                  <a:srgbClr val="FF0000"/>
                </a:solidFill>
              </a:rPr>
              <a:t>f861eec8-2b81-4ff0-bd84-e6e8108d2017</a:t>
            </a:r>
            <a:endParaRPr lang="ru-RU" dirty="0">
              <a:solidFill>
                <a:srgbClr val="FF0000"/>
              </a:solidFill>
            </a:endParaRPr>
          </a:p>
          <a:p>
            <a:pPr algn="l"/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77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– это код лицензии программы «Профиль»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Код лицензии соответствует некоторой организации. Папка с кодом лицензии применяется для обмена решениями между организациями в случае, если организации для обмена решениями не используют «Облачный сервер Профиль»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6aa21fc1-cdb8-42e5-9ce4-9bba9659212b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папка уникального кода рабочего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dwg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-файла в котором хранятся проектные решения.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574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6263"/>
            <a:ext cx="8664403" cy="626990"/>
          </a:xfrm>
        </p:spPr>
        <p:txBody>
          <a:bodyPr/>
          <a:lstStyle/>
          <a:p>
            <a:pPr marL="285750" indent="-285750"/>
            <a:r>
              <a:rPr lang="ru-RU" sz="2800" dirty="0"/>
              <a:t>Что </a:t>
            </a:r>
            <a:r>
              <a:rPr lang="ru-RU" sz="2800" dirty="0" smtClean="0"/>
              <a:t>делать</a:t>
            </a:r>
            <a:r>
              <a:rPr lang="en-US" sz="2800" dirty="0" smtClean="0"/>
              <a:t>?</a:t>
            </a:r>
            <a:r>
              <a:rPr lang="ru-RU" sz="2800" dirty="0" smtClean="0"/>
              <a:t> Путь </a:t>
            </a:r>
            <a:r>
              <a:rPr lang="ru-RU" sz="2800" dirty="0"/>
              <a:t>к серверу </a:t>
            </a:r>
            <a:r>
              <a:rPr lang="ru-RU" sz="2800" dirty="0" smtClean="0"/>
              <a:t>изменился!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9060200" cy="5369081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Если изменился путь к серверу, то нужно:</a:t>
            </a:r>
          </a:p>
          <a:p>
            <a:pPr algn="l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1. Открыть ваш рабочий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dwg-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файл в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AutoCAD</a:t>
            </a: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Запустить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программу «Профиль»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 Снять все сети с публикации </a:t>
            </a:r>
          </a:p>
          <a:p>
            <a:pPr algn="l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   командой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US" b="1" dirty="0" smtClean="0">
                <a:solidFill>
                  <a:schemeClr val="tx1"/>
                </a:solidFill>
              </a:rPr>
              <a:t>PSM_TRS_RESET_PUBLIC (</a:t>
            </a:r>
            <a:r>
              <a:rPr lang="ru-RU" b="1" dirty="0" smtClean="0">
                <a:solidFill>
                  <a:schemeClr val="tx1"/>
                </a:solidFill>
              </a:rPr>
              <a:t>создана: 18.12.2020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Опубликовать сети вашего файла на новое место на сервере </a:t>
            </a:r>
          </a:p>
          <a:p>
            <a:pPr algn="l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   командой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US" b="1" dirty="0" smtClean="0">
                <a:solidFill>
                  <a:schemeClr val="tx1"/>
                </a:solidFill>
              </a:rPr>
              <a:t>PSM_TRS_REPUBLISH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ru-RU" b="1" dirty="0" smtClean="0">
                <a:solidFill>
                  <a:schemeClr val="tx1"/>
                </a:solidFill>
              </a:rPr>
              <a:t>создана: </a:t>
            </a:r>
            <a:r>
              <a:rPr lang="ru-RU" b="1" dirty="0">
                <a:solidFill>
                  <a:schemeClr val="tx1"/>
                </a:solidFill>
              </a:rPr>
              <a:t>18.12.2020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745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849" y="386263"/>
            <a:ext cx="9002155" cy="626990"/>
          </a:xfrm>
        </p:spPr>
        <p:txBody>
          <a:bodyPr/>
          <a:lstStyle/>
          <a:p>
            <a:pPr marL="285750" indent="-285750"/>
            <a:r>
              <a:rPr lang="ru-RU" sz="2800" dirty="0"/>
              <a:t>Передача проекта в работу другому </a:t>
            </a:r>
            <a:r>
              <a:rPr lang="ru-RU" sz="2800" dirty="0" smtClean="0"/>
              <a:t>участнику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7290" y="1126312"/>
            <a:ext cx="7935593" cy="504325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Не редкий случай, когда один пользователь, начавший работу над проектом, хочет передать часть проекта другому участнику и работать вместе над проектом.</a:t>
            </a:r>
          </a:p>
          <a:p>
            <a:pPr algn="l">
              <a:lnSpc>
                <a:spcPct val="150000"/>
              </a:lnSpc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	Тогда  первый передает копию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dwg-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файла в работу другому участнику проекта, так как выполнил полезные наработки в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нём.  </a:t>
            </a:r>
          </a:p>
          <a:p>
            <a:pPr algn="l">
              <a:lnSpc>
                <a:spcPct val="150000"/>
              </a:lnSpc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	Пользователю, который начнет работать с копией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dwg-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файл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нужно выполнить сброс уникального номера файла  командой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PSM_RESET_ID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(создана: 20.08.2020).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Если потребуется - удалить часть решений в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dwg-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файле.</a:t>
            </a:r>
          </a:p>
          <a:p>
            <a:pPr algn="l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342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14619</TotalTime>
  <Words>367</Words>
  <Application>Microsoft Office PowerPoint</Application>
  <PresentationFormat>Широкоэкранный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Размещение  публикаций сетей  на локальном сервере предприятия  </vt:lpstr>
      <vt:lpstr>Содержание</vt:lpstr>
      <vt:lpstr>Зачем нужна публикация сетей</vt:lpstr>
      <vt:lpstr>Как опубликовать решение? </vt:lpstr>
      <vt:lpstr>Как опубликовать решение? </vt:lpstr>
      <vt:lpstr> Настройка сервера публикации.</vt:lpstr>
      <vt:lpstr>Структура папок сервера.</vt:lpstr>
      <vt:lpstr>Что делать? Путь к серверу изменился! </vt:lpstr>
      <vt:lpstr>Передача проекта в работу другому участнику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поверхностей</dc:title>
  <dc:creator>Макаренко Алексей Анатольевич</dc:creator>
  <cp:lastModifiedBy>Макаренко Алексей Анатольевич</cp:lastModifiedBy>
  <cp:revision>70</cp:revision>
  <dcterms:created xsi:type="dcterms:W3CDTF">2019-12-23T13:11:39Z</dcterms:created>
  <dcterms:modified xsi:type="dcterms:W3CDTF">2021-01-20T12:30:15Z</dcterms:modified>
</cp:coreProperties>
</file>